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A328ADEA-618D-416C-A686-85A65BF93AC2}" type="datetimeFigureOut">
              <a:rPr lang="en-US" smtClean="0"/>
              <a:pPr/>
              <a:t>10/25/2010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76E4294-ADEE-4DA2-A19E-C1AF5CE584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328ADEA-618D-416C-A686-85A65BF93AC2}" type="datetimeFigureOut">
              <a:rPr lang="en-US" smtClean="0"/>
              <a:pPr/>
              <a:t>10/25/2010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76E4294-ADEE-4DA2-A19E-C1AF5CE5840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A328ADEA-618D-416C-A686-85A65BF93AC2}" type="datetimeFigureOut">
              <a:rPr lang="en-US" smtClean="0"/>
              <a:pPr/>
              <a:t>10/25/2010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76E4294-ADEE-4DA2-A19E-C1AF5CE584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8ADEA-618D-416C-A686-85A65BF93AC2}" type="datetimeFigureOut">
              <a:rPr lang="en-US" smtClean="0"/>
              <a:pPr/>
              <a:t>10/25/2010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E4294-ADEE-4DA2-A19E-C1AF5CE5840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8ADEA-618D-416C-A686-85A65BF93AC2}" type="datetimeFigureOut">
              <a:rPr lang="en-US" smtClean="0"/>
              <a:pPr/>
              <a:t>10/25/2010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E4294-ADEE-4DA2-A19E-C1AF5CE5840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328ADEA-618D-416C-A686-85A65BF93AC2}" type="datetimeFigureOut">
              <a:rPr lang="en-US" smtClean="0"/>
              <a:pPr/>
              <a:t>10/25/2010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76E4294-ADEE-4DA2-A19E-C1AF5CE5840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8ADEA-618D-416C-A686-85A65BF93AC2}" type="datetimeFigureOut">
              <a:rPr lang="en-US" smtClean="0"/>
              <a:pPr/>
              <a:t>10/25/2010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E4294-ADEE-4DA2-A19E-C1AF5CE584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328ADEA-618D-416C-A686-85A65BF93AC2}" type="datetimeFigureOut">
              <a:rPr lang="en-US" smtClean="0"/>
              <a:pPr/>
              <a:t>10/25/2010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76E4294-ADEE-4DA2-A19E-C1AF5CE5840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328ADEA-618D-416C-A686-85A65BF93AC2}" type="datetimeFigureOut">
              <a:rPr lang="en-US" smtClean="0"/>
              <a:pPr/>
              <a:t>10/25/2010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76E4294-ADEE-4DA2-A19E-C1AF5CE5840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8ADEA-618D-416C-A686-85A65BF93AC2}" type="datetimeFigureOut">
              <a:rPr lang="en-US" smtClean="0"/>
              <a:pPr/>
              <a:t>10/25/2010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E4294-ADEE-4DA2-A19E-C1AF5CE584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8ADEA-618D-416C-A686-85A65BF93AC2}" type="datetimeFigureOut">
              <a:rPr lang="en-US" smtClean="0"/>
              <a:pPr/>
              <a:t>10/25/2010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E4294-ADEE-4DA2-A19E-C1AF5CE584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328ADEA-618D-416C-A686-85A65BF93AC2}" type="datetimeFigureOut">
              <a:rPr lang="en-US" smtClean="0"/>
              <a:pPr/>
              <a:t>10/25/2010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76E4294-ADEE-4DA2-A19E-C1AF5CE5840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rw.org/en/news/2010/10/21/tunisia-union-voices-silenced-0" TargetMode="External"/><Relationship Id="rId2" Type="http://schemas.openxmlformats.org/officeDocument/2006/relationships/hyperlink" Target="http://nawaat.org/portail/2009/06/18/tunisia-behind-tunisias-economic-miracle-inequality-and-criminalization-of-protest/" TargetMode="Externa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media.euromedrights.org/video/174/Redeyef:+the+struggle+for+dignity" TargetMode="Externa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Political Repression in Tunisia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The case of </a:t>
            </a:r>
            <a:r>
              <a:rPr lang="en-US" dirty="0" err="1" smtClean="0"/>
              <a:t>Fahem</a:t>
            </a:r>
            <a:r>
              <a:rPr lang="en-US" dirty="0" smtClean="0"/>
              <a:t> </a:t>
            </a:r>
            <a:r>
              <a:rPr lang="en-US" dirty="0" err="1" smtClean="0"/>
              <a:t>Boukadous</a:t>
            </a:r>
            <a:r>
              <a:rPr lang="en-US" dirty="0" smtClean="0"/>
              <a:t>  </a:t>
            </a:r>
          </a:p>
          <a:p>
            <a:r>
              <a:rPr lang="en-US" dirty="0" smtClean="0"/>
              <a:t>Presentation to the Middle East Discussion Group</a:t>
            </a:r>
          </a:p>
          <a:p>
            <a:r>
              <a:rPr lang="en-US" dirty="0" smtClean="0"/>
              <a:t>By R. Prince – Lecturer/</a:t>
            </a:r>
            <a:r>
              <a:rPr lang="en-US" dirty="0" err="1" smtClean="0"/>
              <a:t>Korbel</a:t>
            </a:r>
            <a:r>
              <a:rPr lang="en-US" dirty="0" smtClean="0"/>
              <a:t> School of International Studies - Denver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Farem</a:t>
            </a:r>
            <a:r>
              <a:rPr lang="en-US" dirty="0" smtClean="0"/>
              <a:t> </a:t>
            </a:r>
            <a:r>
              <a:rPr lang="en-US" dirty="0" err="1" smtClean="0"/>
              <a:t>Boukadous</a:t>
            </a:r>
            <a:r>
              <a:rPr lang="en-US" dirty="0" smtClean="0"/>
              <a:t>: Tunisian Political Prisoner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 err="1" smtClean="0"/>
              <a:t>Fahem</a:t>
            </a:r>
            <a:r>
              <a:rPr lang="en-US" dirty="0" smtClean="0"/>
              <a:t> </a:t>
            </a:r>
            <a:r>
              <a:rPr lang="en-US" dirty="0" err="1" smtClean="0"/>
              <a:t>Boukadous</a:t>
            </a:r>
            <a:r>
              <a:rPr lang="en-US" dirty="0" smtClean="0"/>
              <a:t> hospitalized just before his arrest and imprisonment. He suffers from a bad case of asthma, made only worse by his incarceration</a:t>
            </a:r>
            <a:endParaRPr lang="en-US" dirty="0"/>
          </a:p>
        </p:txBody>
      </p:sp>
      <p:pic>
        <p:nvPicPr>
          <p:cNvPr id="5" name="Content Placeholder 4" descr="fahem-boukadous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854200" y="1743075"/>
            <a:ext cx="2540000" cy="339090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 smtClean="0"/>
              <a:t>Map of Tunisia with Phosphate mining district hi-</a:t>
            </a:r>
            <a:r>
              <a:rPr lang="en-US" dirty="0" err="1" smtClean="0"/>
              <a:t>lited</a:t>
            </a:r>
            <a:r>
              <a:rPr lang="en-US" dirty="0" smtClean="0"/>
              <a:t> in red</a:t>
            </a:r>
            <a:endParaRPr lang="en-US" dirty="0"/>
          </a:p>
        </p:txBody>
      </p:sp>
      <p:pic>
        <p:nvPicPr>
          <p:cNvPr id="5" name="Content Placeholder 4" descr="tunisia-administrative-map 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866163" y="274638"/>
            <a:ext cx="4516073" cy="6327775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Tunisia – General Remarks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General Remarks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Colonial Period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Independence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Economy – no oil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Bourguiba – Ben Ali – 54 years of independence two presidents</a:t>
            </a:r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None/>
            </a:pPr>
            <a:endParaRPr lang="en-US" dirty="0"/>
          </a:p>
        </p:txBody>
      </p:sp>
      <p:pic>
        <p:nvPicPr>
          <p:cNvPr id="6" name="Picture 5" descr="afef-ben-naceur-et-fahem-boukaddou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7400" y="2971800"/>
            <a:ext cx="2857500" cy="2133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33600" y="5334000"/>
            <a:ext cx="2895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Fahem</a:t>
            </a:r>
            <a:r>
              <a:rPr lang="en-US" dirty="0" smtClean="0"/>
              <a:t> </a:t>
            </a:r>
            <a:r>
              <a:rPr lang="en-US" dirty="0" err="1" smtClean="0"/>
              <a:t>Boukadous</a:t>
            </a:r>
            <a:r>
              <a:rPr lang="en-US" dirty="0" smtClean="0"/>
              <a:t> and his wife and </a:t>
            </a:r>
            <a:r>
              <a:rPr lang="en-US" dirty="0" err="1" smtClean="0"/>
              <a:t>companera</a:t>
            </a:r>
            <a:r>
              <a:rPr lang="en-US" dirty="0" smtClean="0"/>
              <a:t>,</a:t>
            </a:r>
          </a:p>
          <a:p>
            <a:r>
              <a:rPr lang="en-US" dirty="0" err="1" smtClean="0"/>
              <a:t>Afef</a:t>
            </a:r>
            <a:r>
              <a:rPr lang="en-US" dirty="0" smtClean="0"/>
              <a:t> Ben </a:t>
            </a:r>
            <a:r>
              <a:rPr lang="en-US" dirty="0" err="1" smtClean="0"/>
              <a:t>Naceur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Repression in Tunisia - History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History of Repression in Tunisia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Bourguiba practiced it – pitting one group against another (secular leftists against Islamic movement early on, and then the opposite – using the Islamic movement against the secular left)…but it tended to be somewhat selective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Since </a:t>
            </a:r>
            <a:r>
              <a:rPr lang="en-US" dirty="0" err="1" smtClean="0"/>
              <a:t>Zine</a:t>
            </a:r>
            <a:r>
              <a:rPr lang="en-US" dirty="0" smtClean="0"/>
              <a:t> Ben Ali came to power in 1987, the repression has been much more generalized, one might even say rampant.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Many reports of this in </a:t>
            </a:r>
            <a:r>
              <a:rPr lang="en-US" dirty="0" smtClean="0">
                <a:hlinkClick r:id="rId2"/>
              </a:rPr>
              <a:t>Amnesty International</a:t>
            </a:r>
            <a:r>
              <a:rPr lang="en-US" dirty="0" smtClean="0"/>
              <a:t> and </a:t>
            </a:r>
            <a:r>
              <a:rPr lang="en-US" dirty="0" smtClean="0">
                <a:hlinkClick r:id="rId3"/>
              </a:rPr>
              <a:t>Human Rights Watch</a:t>
            </a:r>
            <a:r>
              <a:rPr lang="en-US" dirty="0" smtClean="0"/>
              <a:t> over the years 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Repression in Tunisia  History 2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Repression in Tunisia has been occasionally acknowledged by the US State Department – including the </a:t>
            </a:r>
            <a:r>
              <a:rPr lang="en-US" dirty="0" err="1" smtClean="0"/>
              <a:t>Boukadous</a:t>
            </a:r>
            <a:r>
              <a:rPr lang="en-US" dirty="0" smtClean="0"/>
              <a:t> case…</a:t>
            </a:r>
          </a:p>
          <a:p>
            <a:r>
              <a:rPr lang="en-US" dirty="0" smtClean="0"/>
              <a:t>But any serious action on this front has long been ignored. U.S. strategic regional concerns trump human rights concerns</a:t>
            </a:r>
          </a:p>
          <a:p>
            <a:r>
              <a:rPr lang="en-US" dirty="0" smtClean="0"/>
              <a:t>Human rights violations of U.S. allies like Tunisia, Egypt, </a:t>
            </a:r>
            <a:r>
              <a:rPr lang="en-US" dirty="0" err="1" smtClean="0"/>
              <a:t>Saudia</a:t>
            </a:r>
            <a:r>
              <a:rPr lang="en-US" dirty="0" smtClean="0"/>
              <a:t> Arabia, Israel are either downplayed…or ignored</a:t>
            </a:r>
          </a:p>
          <a:p>
            <a:r>
              <a:rPr lang="en-US" dirty="0" smtClean="0"/>
              <a:t>This is a double standard of long duration</a:t>
            </a:r>
          </a:p>
          <a:p>
            <a:r>
              <a:rPr lang="en-US" dirty="0" smtClean="0"/>
              <a:t>Time for a change here: US influence in Tunisia is/could be considerable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Boukadous</a:t>
            </a:r>
            <a:r>
              <a:rPr lang="en-US" dirty="0" smtClean="0"/>
              <a:t> Case: Shooting The messenger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04800" y="1066800"/>
            <a:ext cx="5638800" cy="4450080"/>
          </a:xfrm>
        </p:spPr>
        <p:txBody>
          <a:bodyPr/>
          <a:lstStyle/>
          <a:p>
            <a:r>
              <a:rPr lang="en-US" dirty="0" err="1" smtClean="0"/>
              <a:t>Fahem</a:t>
            </a:r>
            <a:r>
              <a:rPr lang="en-US" dirty="0" smtClean="0"/>
              <a:t> </a:t>
            </a:r>
            <a:r>
              <a:rPr lang="en-US" dirty="0" err="1" smtClean="0"/>
              <a:t>Boukadous</a:t>
            </a:r>
            <a:r>
              <a:rPr lang="en-US" dirty="0" smtClean="0"/>
              <a:t> was a journalist for the satellite </a:t>
            </a:r>
            <a:r>
              <a:rPr lang="en-US" dirty="0" err="1" smtClean="0"/>
              <a:t>tv</a:t>
            </a:r>
            <a:r>
              <a:rPr lang="en-US" dirty="0" smtClean="0"/>
              <a:t> station </a:t>
            </a:r>
            <a:r>
              <a:rPr lang="en-US" i="1" dirty="0" smtClean="0"/>
              <a:t>El </a:t>
            </a:r>
            <a:r>
              <a:rPr lang="en-US" i="1" dirty="0" err="1" smtClean="0"/>
              <a:t>Hiwar</a:t>
            </a:r>
            <a:r>
              <a:rPr lang="en-US" i="1" dirty="0" smtClean="0"/>
              <a:t> El </a:t>
            </a:r>
            <a:r>
              <a:rPr lang="en-US" i="1" dirty="0" err="1" smtClean="0"/>
              <a:t>Tounsi</a:t>
            </a:r>
            <a:endParaRPr lang="en-US" i="1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For six months in 2008 he covered a social protest movement in Tunisia’s phosphate mining district centered around the town of </a:t>
            </a:r>
            <a:r>
              <a:rPr lang="en-US" dirty="0" err="1" smtClean="0"/>
              <a:t>Redeyef</a:t>
            </a:r>
            <a:r>
              <a:rPr lang="en-US" dirty="0" smtClean="0"/>
              <a:t>, near the Algerian border</a:t>
            </a:r>
            <a:endParaRPr lang="en-US" dirty="0"/>
          </a:p>
        </p:txBody>
      </p:sp>
      <p:pic>
        <p:nvPicPr>
          <p:cNvPr id="5" name="Picture 4" descr="El Hiwar Eltouns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52600" y="1600200"/>
            <a:ext cx="2381250" cy="6381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Redeyef</a:t>
            </a:r>
            <a:r>
              <a:rPr lang="en-US" dirty="0" smtClean="0"/>
              <a:t> Social Movement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Redeyef</a:t>
            </a:r>
            <a:r>
              <a:rPr lang="en-US" dirty="0" smtClean="0"/>
              <a:t> protests were a classic case of social dislocation caused by modernization</a:t>
            </a:r>
          </a:p>
          <a:p>
            <a:r>
              <a:rPr lang="en-US" dirty="0" smtClean="0"/>
              <a:t>Over the past 25 years, Tunisia’s state owned mining industry has been significantly modernized</a:t>
            </a:r>
          </a:p>
          <a:p>
            <a:r>
              <a:rPr lang="en-US" dirty="0" smtClean="0"/>
              <a:t>While the mining industry was made more efficient, employment in the mines dropped from 15,000-to-20,000 (the exact figures are hard to come by) to around 5000 with the lion’s share of the former miners thrown out of work</a:t>
            </a:r>
          </a:p>
          <a:p>
            <a:r>
              <a:rPr lang="en-US" dirty="0" smtClean="0"/>
              <a:t>There are no other job opportunities in the region, or hardly so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Redeyef</a:t>
            </a:r>
            <a:r>
              <a:rPr lang="en-US" dirty="0" smtClean="0"/>
              <a:t> Social Movement 2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000" dirty="0" smtClean="0"/>
              <a:t>The main grievances of this protest movement were overwhelmingly economic (and some environmental)</a:t>
            </a:r>
          </a:p>
          <a:p>
            <a:r>
              <a:rPr lang="en-US" sz="2000" dirty="0" smtClean="0"/>
              <a:t>They included:</a:t>
            </a:r>
          </a:p>
          <a:p>
            <a:r>
              <a:rPr lang="en-US" sz="2000" dirty="0" smtClean="0"/>
              <a:t>- protesting the high levels of unemployment</a:t>
            </a:r>
          </a:p>
          <a:p>
            <a:r>
              <a:rPr lang="en-US" sz="2000" dirty="0" smtClean="0"/>
              <a:t>- calling for medical benefits for the families of miners with job related injuries</a:t>
            </a:r>
          </a:p>
          <a:p>
            <a:r>
              <a:rPr lang="en-US" sz="2000" dirty="0" smtClean="0"/>
              <a:t>- democratization of hiring practices</a:t>
            </a:r>
          </a:p>
          <a:p>
            <a:r>
              <a:rPr lang="en-US" sz="2000" dirty="0" smtClean="0"/>
              <a:t>- environmental cleanup of mine-related pollution</a:t>
            </a:r>
          </a:p>
          <a:p>
            <a:endParaRPr lang="en-US" dirty="0"/>
          </a:p>
        </p:txBody>
      </p:sp>
      <p:pic>
        <p:nvPicPr>
          <p:cNvPr id="5" name="Picture 4" descr="gafsa-unemployed-in-downtown-gafsa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81200" y="3810000"/>
            <a:ext cx="2743200" cy="1828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81200" y="5657671"/>
            <a:ext cx="2895600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50" dirty="0" smtClean="0"/>
              <a:t>Unemployed in </a:t>
            </a:r>
            <a:r>
              <a:rPr lang="en-US" sz="1650" dirty="0" err="1" smtClean="0"/>
              <a:t>Gafsa</a:t>
            </a:r>
            <a:r>
              <a:rPr lang="en-US" sz="1650" dirty="0" smtClean="0"/>
              <a:t>, at the heart of the phosphate mining district</a:t>
            </a:r>
            <a:endParaRPr lang="en-US" sz="16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Redeyef</a:t>
            </a:r>
            <a:r>
              <a:rPr lang="en-US" dirty="0" smtClean="0"/>
              <a:t>  Social Movement 3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At the beginning of 2008, virtually the entire population of the </a:t>
            </a:r>
            <a:r>
              <a:rPr lang="en-US" dirty="0" err="1" smtClean="0"/>
              <a:t>Redeyef</a:t>
            </a:r>
            <a:r>
              <a:rPr lang="en-US" dirty="0" smtClean="0"/>
              <a:t> region `rose up’ in protest, demanding reforms</a:t>
            </a:r>
          </a:p>
          <a:p>
            <a:r>
              <a:rPr lang="en-US" dirty="0" smtClean="0"/>
              <a:t>The women of the region – the mothers, daughters, wives played a key role</a:t>
            </a:r>
          </a:p>
          <a:p>
            <a:r>
              <a:rPr lang="en-US" dirty="0" smtClean="0"/>
              <a:t>As did teachers at the local schools. </a:t>
            </a:r>
          </a:p>
          <a:p>
            <a:endParaRPr lang="en-US" dirty="0"/>
          </a:p>
        </p:txBody>
      </p:sp>
      <p:pic>
        <p:nvPicPr>
          <p:cNvPr id="5" name="Picture 4" descr="djemaa-hajji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52600" y="3886200"/>
            <a:ext cx="2857500" cy="1828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Leila Khalid – Wife of </a:t>
            </a:r>
            <a:r>
              <a:rPr lang="en-US" dirty="0" err="1" smtClean="0"/>
              <a:t>Bechir</a:t>
            </a:r>
            <a:r>
              <a:rPr lang="en-US" dirty="0" smtClean="0"/>
              <a:t> </a:t>
            </a:r>
            <a:r>
              <a:rPr lang="en-US" dirty="0" err="1" smtClean="0"/>
              <a:t>Labidi</a:t>
            </a:r>
            <a:endParaRPr lang="en-US" dirty="0"/>
          </a:p>
        </p:txBody>
      </p:sp>
      <p:pic>
        <p:nvPicPr>
          <p:cNvPr id="8" name="Picture Placeholder 7" descr="leila-khaled-the-tunisian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6250" r="16250"/>
          <a:stretch>
            <a:fillRect/>
          </a:stretch>
        </p:blipFill>
        <p:spPr>
          <a:xfrm>
            <a:off x="-1447800" y="254000"/>
            <a:ext cx="5943600" cy="660400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62000" y="533400"/>
            <a:ext cx="7848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movement was crushed by the Ben Ali government</a:t>
            </a:r>
          </a:p>
          <a:p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civilians – including non demonstrators – were fired upon by the military and state police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Hundreds were arrested; reports and evidence of torture were rampant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20 or so local leaders of the protest were given long prison sentences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Local educators – I am proud to say – played a prominent role </a:t>
            </a:r>
            <a:endParaRPr lang="en-US" dirty="0"/>
          </a:p>
        </p:txBody>
      </p:sp>
      <p:pic>
        <p:nvPicPr>
          <p:cNvPr id="8" name="Picture 7" descr="speakupforboukaddous_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90800" y="3581400"/>
            <a:ext cx="4252938" cy="94304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Ben Ali government did all in its power to stop publication of the </a:t>
            </a:r>
            <a:r>
              <a:rPr lang="en-US" dirty="0" err="1" smtClean="0"/>
              <a:t>Redeyef</a:t>
            </a:r>
            <a:r>
              <a:rPr lang="en-US" dirty="0" smtClean="0"/>
              <a:t> events – hoping to achieve a media black out. </a:t>
            </a:r>
          </a:p>
          <a:p>
            <a:r>
              <a:rPr lang="en-US" dirty="0" smtClean="0"/>
              <a:t>This effort failed</a:t>
            </a:r>
          </a:p>
          <a:p>
            <a:r>
              <a:rPr lang="en-US" dirty="0" smtClean="0"/>
              <a:t>Meetings were held throughout Tunisia (and some in France) in which participants in the </a:t>
            </a:r>
            <a:r>
              <a:rPr lang="en-US" dirty="0" err="1" smtClean="0"/>
              <a:t>Redeyef</a:t>
            </a:r>
            <a:r>
              <a:rPr lang="en-US" dirty="0" smtClean="0"/>
              <a:t> events told their stories</a:t>
            </a:r>
          </a:p>
          <a:p>
            <a:r>
              <a:rPr lang="en-US" dirty="0" smtClean="0"/>
              <a:t>The foreign press picked up the issue too, especially the French press, but also The Economist. </a:t>
            </a:r>
          </a:p>
          <a:p>
            <a:r>
              <a:rPr lang="en-US" dirty="0" smtClean="0"/>
              <a:t>There was little notice of these events – despite their size and duration – in the USA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Redeyef</a:t>
            </a:r>
            <a:r>
              <a:rPr lang="en-US" dirty="0" smtClean="0"/>
              <a:t> Social Movement 4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Boukadous</a:t>
            </a:r>
            <a:r>
              <a:rPr lang="en-US" dirty="0" smtClean="0"/>
              <a:t>’ `Crime’…Telling the </a:t>
            </a:r>
            <a:r>
              <a:rPr lang="en-US" dirty="0" err="1" smtClean="0"/>
              <a:t>Redeyef</a:t>
            </a:r>
            <a:r>
              <a:rPr lang="en-US" dirty="0" smtClean="0"/>
              <a:t> Story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Fahem</a:t>
            </a:r>
            <a:r>
              <a:rPr lang="en-US" dirty="0" smtClean="0"/>
              <a:t> </a:t>
            </a:r>
            <a:r>
              <a:rPr lang="en-US" dirty="0" err="1" smtClean="0"/>
              <a:t>Boukadous</a:t>
            </a:r>
            <a:r>
              <a:rPr lang="en-US" dirty="0" smtClean="0"/>
              <a:t> was one of the few Tunisian journalists who had the courage to go to </a:t>
            </a:r>
            <a:r>
              <a:rPr lang="en-US" dirty="0" err="1" smtClean="0"/>
              <a:t>Redeyef</a:t>
            </a:r>
            <a:r>
              <a:rPr lang="en-US" dirty="0" smtClean="0"/>
              <a:t> during the months of the protest movement and report on it, and in so doing angered the Ben Ali regime.</a:t>
            </a:r>
          </a:p>
          <a:p>
            <a:r>
              <a:rPr lang="en-US" dirty="0" smtClean="0"/>
              <a:t>It is entirely as a result of his reporting that he was sentenced to four years in prison – both as a punishment for having exposed the situation in </a:t>
            </a:r>
            <a:r>
              <a:rPr lang="en-US" dirty="0" err="1" smtClean="0"/>
              <a:t>Redeyef</a:t>
            </a:r>
            <a:r>
              <a:rPr lang="en-US" dirty="0" smtClean="0"/>
              <a:t>, and as a warning to other Tunisian journalists who might try to do likewise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Free </a:t>
            </a:r>
            <a:r>
              <a:rPr lang="en-US" dirty="0" err="1" smtClean="0"/>
              <a:t>Fahem</a:t>
            </a:r>
            <a:r>
              <a:rPr lang="en-US" dirty="0" smtClean="0"/>
              <a:t> </a:t>
            </a:r>
            <a:r>
              <a:rPr lang="en-US" dirty="0" err="1" smtClean="0"/>
              <a:t>Boukadous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It is largely through efforts of </a:t>
            </a:r>
            <a:r>
              <a:rPr lang="en-US" dirty="0" err="1" smtClean="0"/>
              <a:t>Boukadous</a:t>
            </a:r>
            <a:r>
              <a:rPr lang="en-US" dirty="0" smtClean="0"/>
              <a:t> and journalists like him that </a:t>
            </a:r>
            <a:r>
              <a:rPr lang="en-US" dirty="0" smtClean="0">
                <a:hlinkClick r:id="rId2"/>
              </a:rPr>
              <a:t>the story of </a:t>
            </a:r>
            <a:r>
              <a:rPr lang="en-US" dirty="0" err="1" smtClean="0">
                <a:hlinkClick r:id="rId2"/>
              </a:rPr>
              <a:t>Redeyef</a:t>
            </a:r>
            <a:r>
              <a:rPr lang="en-US" dirty="0" smtClean="0"/>
              <a:t> has come to the attention of a world-wide audience…</a:t>
            </a:r>
          </a:p>
          <a:p>
            <a:r>
              <a:rPr lang="en-US" dirty="0" smtClean="0"/>
              <a:t>The latest news is that </a:t>
            </a:r>
            <a:r>
              <a:rPr lang="en-US" dirty="0" err="1" smtClean="0"/>
              <a:t>Boukadous</a:t>
            </a:r>
            <a:r>
              <a:rPr lang="en-US" dirty="0" smtClean="0"/>
              <a:t> is  now in the 23</a:t>
            </a:r>
            <a:r>
              <a:rPr lang="en-US" baseline="30000" dirty="0" smtClean="0"/>
              <a:t>rd</a:t>
            </a:r>
            <a:r>
              <a:rPr lang="en-US" dirty="0" smtClean="0"/>
              <a:t> day of a hunger strike; </a:t>
            </a:r>
          </a:p>
          <a:p>
            <a:r>
              <a:rPr lang="en-US" dirty="0" smtClean="0"/>
              <a:t>Let us do what we can to free </a:t>
            </a:r>
            <a:r>
              <a:rPr lang="en-US" dirty="0" err="1" smtClean="0"/>
              <a:t>Fahem</a:t>
            </a:r>
            <a:r>
              <a:rPr lang="en-US" dirty="0" smtClean="0"/>
              <a:t> </a:t>
            </a:r>
            <a:r>
              <a:rPr lang="en-US" dirty="0" err="1" smtClean="0"/>
              <a:t>Boukadous</a:t>
            </a:r>
            <a:r>
              <a:rPr lang="en-US" dirty="0" smtClean="0"/>
              <a:t> and all political prisoners in Tunisia</a:t>
            </a:r>
            <a:endParaRPr lang="en-US" dirty="0"/>
          </a:p>
        </p:txBody>
      </p:sp>
      <p:pic>
        <p:nvPicPr>
          <p:cNvPr id="5" name="Picture 4" descr="fahem-boukadous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38600" y="4419600"/>
            <a:ext cx="1626742" cy="21717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94</TotalTime>
  <Words>844</Words>
  <Application>Microsoft Office PowerPoint</Application>
  <PresentationFormat>On-screen Show (4:3)</PresentationFormat>
  <Paragraphs>68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Oriel</vt:lpstr>
      <vt:lpstr>Political Repression in Tunisia</vt:lpstr>
      <vt:lpstr>Farem Boukadous: Tunisian Political Prisoner</vt:lpstr>
      <vt:lpstr>Slide 3</vt:lpstr>
      <vt:lpstr>Tunisia – General Remarks</vt:lpstr>
      <vt:lpstr>Repression in Tunisia - History</vt:lpstr>
      <vt:lpstr>Repression in Tunisia  History 2</vt:lpstr>
      <vt:lpstr>The Boukadous Case: Shooting The messenger</vt:lpstr>
      <vt:lpstr>The Redeyef Social Movement</vt:lpstr>
      <vt:lpstr>The Redeyef Social Movement 2</vt:lpstr>
      <vt:lpstr>The Redeyef  Social Movement 3</vt:lpstr>
      <vt:lpstr>Leila Khalid – Wife of Bechir Labidi</vt:lpstr>
      <vt:lpstr>Slide 12</vt:lpstr>
      <vt:lpstr>The Redeyef Social Movement 4</vt:lpstr>
      <vt:lpstr>Boukadous’ `Crime’…Telling the Redeyef Story</vt:lpstr>
      <vt:lpstr>Free Fahem Boukadous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Prince</dc:creator>
  <cp:lastModifiedBy>Prince</cp:lastModifiedBy>
  <cp:revision>25</cp:revision>
  <dcterms:created xsi:type="dcterms:W3CDTF">2010-10-25T19:12:11Z</dcterms:created>
  <dcterms:modified xsi:type="dcterms:W3CDTF">2010-10-25T20:51:05Z</dcterms:modified>
</cp:coreProperties>
</file>